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</p:sldIdLst>
  <p:sldSz cx="10680700" cy="75565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9" autoAdjust="0"/>
    <p:restoredTop sz="94622" autoAdjust="0"/>
  </p:normalViewPr>
  <p:slideViewPr>
    <p:cSldViewPr>
      <p:cViewPr varScale="1">
        <p:scale>
          <a:sx n="100" d="100"/>
          <a:sy n="100" d="100"/>
        </p:scale>
        <p:origin x="-144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85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Sachkova\Desktop\New Folder\00_ 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688790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:\схемы\ПС ПЗЗ_12 от 25.10.2019\Приложения на ПС_JPG\ДМ\00_ 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0688792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:\схемы\ПС ПЗЗ_12 от 25.10.2019\Приложения на ПС_JPG\ДМ\00_ 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0688791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:\схемы\ПС ПЗЗ_12 от 25.10.2019\Приложения на ПС_JPG\ДМ\00_ 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"/>
            <a:ext cx="10688791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:\схемы\ПС ПЗЗ_12 от 25.10.2019\Приложения на ПС_JPG\ДМ\00_ 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0688790" cy="7556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80700" cy="75565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0</Words>
  <Application>Microsoft Office PowerPoint</Application>
  <PresentationFormat>Произвольный</PresentationFormat>
  <Paragraphs>0</Paragraphs>
  <Slides>90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90</vt:i4>
      </vt:variant>
    </vt:vector>
  </HeadingPairs>
  <TitlesOfParts>
    <vt:vector size="91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  <vt:lpstr>Слайд 90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Большакова Ольга Владимировна</dc:creator>
  <cp:lastModifiedBy>obolshakova</cp:lastModifiedBy>
  <cp:revision>3</cp:revision>
  <dcterms:created xsi:type="dcterms:W3CDTF">2006-08-16T00:00:00Z</dcterms:created>
  <dcterms:modified xsi:type="dcterms:W3CDTF">2019-10-10T05:37:46Z</dcterms:modified>
</cp:coreProperties>
</file>